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-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C0804-A6F9-4472-D109-6C366C669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000775-75D9-DCB4-27D1-C313680C98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F6898-777D-E7BB-8082-A49AC5111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638A-8C4A-48F4-B761-DE2146DE5582}" type="datetimeFigureOut">
              <a:rPr lang="en-GB" smtClean="0"/>
              <a:t>11/11/2023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17A7C-E5BE-0E42-D92A-1DE4A64B3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752BF0-139E-A054-66FE-52D59362E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1585C-4161-401D-9154-77BC645B96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124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68E95-E16C-6DC4-8112-C4A05EA32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09A8-7C9E-2BDE-47B4-55B85A7894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9DBE32-1799-5007-7AB1-61DD3FDD8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638A-8C4A-48F4-B761-DE2146DE5582}" type="datetimeFigureOut">
              <a:rPr lang="en-GB" smtClean="0"/>
              <a:t>11/11/2023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C1076E-DD4D-85CF-8A59-8CEBE2660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B4DA32-9DB2-4C89-A8DA-96ED9865B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1585C-4161-401D-9154-77BC645B96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140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BF576-140E-7414-BC63-0C7573D70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FB9272-6358-590C-4190-3FF8F0C9F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637EA9-CB94-5610-2DD3-3A54D6943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638A-8C4A-48F4-B761-DE2146DE5582}" type="datetimeFigureOut">
              <a:rPr lang="en-GB" smtClean="0"/>
              <a:t>11/11/2023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78456-943A-1EFC-3428-81575B40D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2E1DD-9AB8-5275-5956-DF59EE108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1585C-4161-401D-9154-77BC645B96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334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C6DB5-20F4-277A-F8E9-B52E63D0B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E106D-258C-7329-A258-89E70194A6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3201B8-62E9-E9D1-DFF8-A3FE145842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48ACE3-77E7-CCC5-0942-39DF44B53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638A-8C4A-48F4-B761-DE2146DE5582}" type="datetimeFigureOut">
              <a:rPr lang="en-GB" smtClean="0"/>
              <a:t>11/11/2023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A5F083-FF1F-7279-0DCB-89EE86FBA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AE06D0-BF77-42FE-7C0F-813D738D0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1585C-4161-401D-9154-77BC645B96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084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3ABA8-1476-4294-012E-E479EEE09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AE64D-05B1-D3D6-153C-D3F5CB2CB5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5A4B3F-91B3-25A3-13BC-ECF344B6D8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C2B7D9-EC72-3D38-2F1A-88590247D1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FB224-3532-3384-865E-B0E41184CB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0AB0D6-B8C6-5A4B-8BA6-B7647672E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638A-8C4A-48F4-B761-DE2146DE5582}" type="datetimeFigureOut">
              <a:rPr lang="en-GB" smtClean="0"/>
              <a:t>11/11/2023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55B061-EED9-CB19-544A-7422FAC26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033162-11BB-C6FF-166C-A5C83DD85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1585C-4161-401D-9154-77BC645B96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299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369FB-B5E7-899B-C213-4091B254C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961A2E-019E-4BF3-277F-803FD9151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638A-8C4A-48F4-B761-DE2146DE5582}" type="datetimeFigureOut">
              <a:rPr lang="en-GB" smtClean="0"/>
              <a:t>11/11/2023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76B998-103C-34DB-8824-CEB0409B8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6878D4-663D-D2FF-E091-591C85612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1585C-4161-401D-9154-77BC645B96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317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757AC7-EC92-D6F2-8E0B-F36575707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638A-8C4A-48F4-B761-DE2146DE5582}" type="datetimeFigureOut">
              <a:rPr lang="en-GB" smtClean="0"/>
              <a:t>11/11/2023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04BEA7-FCCB-CA21-6075-B791659D6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905C7A-1BB1-3702-EA84-558C2384D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1585C-4161-401D-9154-77BC645B96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430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6866E-1CD8-A1F9-D9D9-BF8B821EC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2B532-3A82-53B0-166F-B14E24AD0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7F646-4A99-696F-553E-C6C8ACE4EB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4D1AD5-3869-DB54-EDB4-5589DE44A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638A-8C4A-48F4-B761-DE2146DE5582}" type="datetimeFigureOut">
              <a:rPr lang="en-GB" smtClean="0"/>
              <a:t>11/11/2023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D7FC3D-36F1-B269-3C7F-C19983CA6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A8D439-C416-DB71-5A15-28FE38619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1585C-4161-401D-9154-77BC645B96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044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341E8-E6A8-FC4B-15C8-FF227FADB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65E9C4-D083-3531-98AA-67801659AA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59CFC-B648-B3C9-36CE-F7D2102E00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E62C26-A160-EDFE-F75C-53630CFF3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638A-8C4A-48F4-B761-DE2146DE5582}" type="datetimeFigureOut">
              <a:rPr lang="en-GB" smtClean="0"/>
              <a:t>11/11/2023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A72EEA-27C6-A0FC-B3BF-0D9B168E8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0B67D2-AA52-07EC-B7AA-4596B2B8B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1585C-4161-401D-9154-77BC645B96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6812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2E2CB-43D5-F28F-D6F9-77070C0DB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AFFE6F-8837-D47A-EBD0-903654ECCE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EA3366-C833-07C8-FB45-1CCA22F92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638A-8C4A-48F4-B761-DE2146DE5582}" type="datetimeFigureOut">
              <a:rPr lang="en-GB" smtClean="0"/>
              <a:t>11/11/2023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9E2C9F-203F-B1E8-DA00-6437A834F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C5C48-6EEC-76FF-DC07-01F42795C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1585C-4161-401D-9154-77BC645B96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934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7E217A-C023-964A-074C-E234C83FC7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549A66-8488-D2DC-4C31-8E880313D0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7BA0D-07F6-4D4B-90CB-619E994CB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638A-8C4A-48F4-B761-DE2146DE5582}" type="datetimeFigureOut">
              <a:rPr lang="en-GB" smtClean="0"/>
              <a:t>11/11/2023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0E751-277B-B88B-A4FC-A61648974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840CB-7664-3B90-FDD8-7F7F7C283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1585C-4161-401D-9154-77BC645B96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17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E6F485-1B7E-FC21-AF56-3EDF09D1E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3D60FD-82BF-789D-61EC-BFBA9B511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0E5A3C-D4A5-D4B6-617F-0E189FFAAE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5638A-8C4A-48F4-B761-DE2146DE5582}" type="datetimeFigureOut">
              <a:rPr lang="en-GB" smtClean="0"/>
              <a:t>11/11/2023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6EAF1-C404-9BAD-9924-F4F2B920C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105028-F7B3-AED8-FE59-7EFCBAB863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1585C-4161-401D-9154-77BC645B96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384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52800-9E66-D95F-3305-E2189DF6CF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2C5A6B-1EE9-5735-46C8-62BF3E5AE3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FADB8E-6032-36F6-00BA-D2D7403D2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95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A279E-1EDF-B623-4FA2-887D8399A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8B65259-673A-35B4-A31E-A9C597E08D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7108" y="900332"/>
            <a:ext cx="9636369" cy="5276631"/>
          </a:xfrm>
        </p:spPr>
      </p:pic>
    </p:spTree>
    <p:extLst>
      <p:ext uri="{BB962C8B-B14F-4D97-AF65-F5344CB8AC3E}">
        <p14:creationId xmlns:p14="http://schemas.microsoft.com/office/powerpoint/2010/main" val="3691319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19D77-797C-D0B8-5154-4D501EE30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658BBD-3569-61F4-4C78-81FA2F8C06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4905" y="858129"/>
            <a:ext cx="9791429" cy="5634746"/>
          </a:xfrm>
        </p:spPr>
      </p:pic>
    </p:spTree>
    <p:extLst>
      <p:ext uri="{BB962C8B-B14F-4D97-AF65-F5344CB8AC3E}">
        <p14:creationId xmlns:p14="http://schemas.microsoft.com/office/powerpoint/2010/main" val="3972298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83185-C140-6E6A-4F87-DAFB19707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50C5C3-DE79-9AC2-7332-CED536A7A4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123" y="661182"/>
            <a:ext cx="10817677" cy="6081974"/>
          </a:xfrm>
        </p:spPr>
      </p:pic>
    </p:spTree>
    <p:extLst>
      <p:ext uri="{BB962C8B-B14F-4D97-AF65-F5344CB8AC3E}">
        <p14:creationId xmlns:p14="http://schemas.microsoft.com/office/powerpoint/2010/main" val="2971830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344B6-C44C-81C4-A790-972CBE6A1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9D0BE5-AFB0-5075-C0FA-5AB582AE1E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5049" y="548640"/>
            <a:ext cx="11299203" cy="6352700"/>
          </a:xfrm>
        </p:spPr>
      </p:pic>
    </p:spTree>
    <p:extLst>
      <p:ext uri="{BB962C8B-B14F-4D97-AF65-F5344CB8AC3E}">
        <p14:creationId xmlns:p14="http://schemas.microsoft.com/office/powerpoint/2010/main" val="3202944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10CD0-FCE2-4472-BC4A-252942652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63F344-753E-C28D-8EBF-579689053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144" y="478302"/>
            <a:ext cx="10961467" cy="6359763"/>
          </a:xfrm>
        </p:spPr>
      </p:pic>
    </p:spTree>
    <p:extLst>
      <p:ext uri="{BB962C8B-B14F-4D97-AF65-F5344CB8AC3E}">
        <p14:creationId xmlns:p14="http://schemas.microsoft.com/office/powerpoint/2010/main" val="24412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6EA55-CC9A-A3C1-65F6-E92C46F5D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7477082-215D-511C-52D7-7282B2C152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71456" y="365126"/>
            <a:ext cx="13901719" cy="7815900"/>
          </a:xfrm>
        </p:spPr>
      </p:pic>
    </p:spTree>
    <p:extLst>
      <p:ext uri="{BB962C8B-B14F-4D97-AF65-F5344CB8AC3E}">
        <p14:creationId xmlns:p14="http://schemas.microsoft.com/office/powerpoint/2010/main" val="1440767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A09CB-4BD0-B887-C64C-3BD9A579F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8A01B9-4394-967B-3C01-4E71DF1827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820713" y="112542"/>
            <a:ext cx="13012713" cy="7316079"/>
          </a:xfrm>
        </p:spPr>
      </p:pic>
    </p:spTree>
    <p:extLst>
      <p:ext uri="{BB962C8B-B14F-4D97-AF65-F5344CB8AC3E}">
        <p14:creationId xmlns:p14="http://schemas.microsoft.com/office/powerpoint/2010/main" val="3919954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C09D2-5D3F-F58D-4CCF-EB22733EB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735C45D-ADFD-181A-0F7E-2954F883FF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020885" y="0"/>
            <a:ext cx="13522448" cy="7602665"/>
          </a:xfrm>
        </p:spPr>
      </p:pic>
    </p:spTree>
    <p:extLst>
      <p:ext uri="{BB962C8B-B14F-4D97-AF65-F5344CB8AC3E}">
        <p14:creationId xmlns:p14="http://schemas.microsoft.com/office/powerpoint/2010/main" val="1690304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C8383-768A-D73B-018A-A4648EACF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8A8B31-A8CA-3236-A589-0888733F21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70671" y="140677"/>
            <a:ext cx="12962671" cy="7287944"/>
          </a:xfrm>
        </p:spPr>
      </p:pic>
    </p:spTree>
    <p:extLst>
      <p:ext uri="{BB962C8B-B14F-4D97-AF65-F5344CB8AC3E}">
        <p14:creationId xmlns:p14="http://schemas.microsoft.com/office/powerpoint/2010/main" val="4011189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204D8-8EB1-48A0-59F3-1020B8687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4E2521-14B9-E8DF-968A-B04DF20FFC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885824" y="75934"/>
            <a:ext cx="13358812" cy="7510665"/>
          </a:xfrm>
        </p:spPr>
      </p:pic>
    </p:spTree>
    <p:extLst>
      <p:ext uri="{BB962C8B-B14F-4D97-AF65-F5344CB8AC3E}">
        <p14:creationId xmlns:p14="http://schemas.microsoft.com/office/powerpoint/2010/main" val="3350852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9FEDE-2717-4160-BEA3-6E3D07E51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A7A86F1-E064-6A70-688E-7A98839928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020885" y="0"/>
            <a:ext cx="13108110" cy="7369714"/>
          </a:xfrm>
        </p:spPr>
      </p:pic>
    </p:spTree>
    <p:extLst>
      <p:ext uri="{BB962C8B-B14F-4D97-AF65-F5344CB8AC3E}">
        <p14:creationId xmlns:p14="http://schemas.microsoft.com/office/powerpoint/2010/main" val="2127926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Željko Lukašević</dc:creator>
  <cp:lastModifiedBy>Željko Lukašević</cp:lastModifiedBy>
  <cp:revision>2</cp:revision>
  <dcterms:created xsi:type="dcterms:W3CDTF">2023-11-11T15:35:17Z</dcterms:created>
  <dcterms:modified xsi:type="dcterms:W3CDTF">2023-11-11T16:06:33Z</dcterms:modified>
</cp:coreProperties>
</file>